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sans titre" id="{802B3F81-AB3D-449C-BBFF-78F1E8D7D3B4}">
          <p14:sldIdLst>
            <p14:sldId id="25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0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1E16-1273-492D-8503-BE8374A9548B}" type="datetimeFigureOut">
              <a:rPr lang="fr-FR" smtClean="0"/>
              <a:t>31/08/2015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BA186-24E0-473C-8551-0922722980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4021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1E16-1273-492D-8503-BE8374A9548B}" type="datetimeFigureOut">
              <a:rPr lang="fr-FR" smtClean="0"/>
              <a:t>31/08/2015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BA186-24E0-473C-8551-0922722980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2861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1E16-1273-492D-8503-BE8374A9548B}" type="datetimeFigureOut">
              <a:rPr lang="fr-FR" smtClean="0"/>
              <a:t>31/08/2015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BA186-24E0-473C-8551-0922722980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8618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1E16-1273-492D-8503-BE8374A9548B}" type="datetimeFigureOut">
              <a:rPr lang="fr-FR" smtClean="0"/>
              <a:t>31/08/2015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BA186-24E0-473C-8551-0922722980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13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1E16-1273-492D-8503-BE8374A9548B}" type="datetimeFigureOut">
              <a:rPr lang="fr-FR" smtClean="0"/>
              <a:t>31/08/2015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BA186-24E0-473C-8551-0922722980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2003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1E16-1273-492D-8503-BE8374A9548B}" type="datetimeFigureOut">
              <a:rPr lang="fr-FR" smtClean="0"/>
              <a:t>31/08/2015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BA186-24E0-473C-8551-0922722980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1493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1E16-1273-492D-8503-BE8374A9548B}" type="datetimeFigureOut">
              <a:rPr lang="fr-FR" smtClean="0"/>
              <a:t>31/08/2015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BA186-24E0-473C-8551-0922722980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6923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1E16-1273-492D-8503-BE8374A9548B}" type="datetimeFigureOut">
              <a:rPr lang="fr-FR" smtClean="0"/>
              <a:t>31/08/2015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BA186-24E0-473C-8551-0922722980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60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1E16-1273-492D-8503-BE8374A9548B}" type="datetimeFigureOut">
              <a:rPr lang="fr-FR" smtClean="0"/>
              <a:t>31/08/2015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BA186-24E0-473C-8551-0922722980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697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1E16-1273-492D-8503-BE8374A9548B}" type="datetimeFigureOut">
              <a:rPr lang="fr-FR" smtClean="0"/>
              <a:t>31/08/2015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BA186-24E0-473C-8551-0922722980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7665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1E16-1273-492D-8503-BE8374A9548B}" type="datetimeFigureOut">
              <a:rPr lang="fr-FR" smtClean="0"/>
              <a:t>31/08/2015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BA186-24E0-473C-8551-0922722980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0659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41E16-1273-492D-8503-BE8374A9548B}" type="datetimeFigureOut">
              <a:rPr lang="fr-FR" smtClean="0"/>
              <a:t>31/08/2015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BA186-24E0-473C-8551-0922722980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8184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35595" y="216096"/>
            <a:ext cx="7200800" cy="1086618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>
                <a:solidFill>
                  <a:schemeClr val="tx1"/>
                </a:solidFill>
              </a:rPr>
              <a:t>Accusés que savez-vous du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i="1" dirty="0" smtClean="0">
                <a:solidFill>
                  <a:schemeClr val="tx1"/>
                </a:solidFill>
              </a:rPr>
              <a:t>Projet de reconversion économique de la banane plantain (</a:t>
            </a:r>
            <a:r>
              <a:rPr lang="fr-FR" i="1" dirty="0" err="1" smtClean="0">
                <a:solidFill>
                  <a:schemeClr val="tx1"/>
                </a:solidFill>
              </a:rPr>
              <a:t>Prebap</a:t>
            </a:r>
            <a:r>
              <a:rPr lang="fr-FR" i="1" dirty="0" smtClean="0">
                <a:solidFill>
                  <a:schemeClr val="tx1"/>
                </a:solidFill>
              </a:rPr>
              <a:t>) ?</a:t>
            </a:r>
            <a:endParaRPr lang="fr-FR" i="1" dirty="0">
              <a:solidFill>
                <a:schemeClr val="tx1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3806815"/>
            <a:ext cx="1728192" cy="175016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3817097"/>
            <a:ext cx="1656182" cy="177214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3975" y="3839072"/>
            <a:ext cx="1990644" cy="177214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302714"/>
            <a:ext cx="2952328" cy="2536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2925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17</Words>
  <Application>Microsoft Office PowerPoint</Application>
  <PresentationFormat>Affichage à l'écran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lebelge</dc:creator>
  <cp:lastModifiedBy>lebelge</cp:lastModifiedBy>
  <cp:revision>2</cp:revision>
  <dcterms:created xsi:type="dcterms:W3CDTF">2015-08-31T20:32:31Z</dcterms:created>
  <dcterms:modified xsi:type="dcterms:W3CDTF">2015-08-31T22:02:09Z</dcterms:modified>
</cp:coreProperties>
</file>